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7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37" r:id="rId13"/>
    <p:sldId id="339" r:id="rId14"/>
    <p:sldId id="268" r:id="rId15"/>
    <p:sldId id="269" r:id="rId16"/>
    <p:sldId id="33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7" r:id="rId29"/>
    <p:sldId id="298" r:id="rId30"/>
    <p:sldId id="299" r:id="rId31"/>
    <p:sldId id="300" r:id="rId32"/>
    <p:sldId id="301" r:id="rId33"/>
    <p:sldId id="305" r:id="rId34"/>
    <p:sldId id="302" r:id="rId35"/>
    <p:sldId id="303" r:id="rId36"/>
    <p:sldId id="304" r:id="rId37"/>
    <p:sldId id="306" r:id="rId38"/>
    <p:sldId id="307" r:id="rId39"/>
    <p:sldId id="308" r:id="rId40"/>
    <p:sldId id="309" r:id="rId41"/>
    <p:sldId id="311" r:id="rId42"/>
    <p:sldId id="312" r:id="rId43"/>
    <p:sldId id="316" r:id="rId44"/>
    <p:sldId id="313" r:id="rId45"/>
    <p:sldId id="314" r:id="rId46"/>
    <p:sldId id="315" r:id="rId47"/>
    <p:sldId id="310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24" r:id="rId65"/>
    <p:sldId id="335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1" r:id="rId75"/>
    <p:sldId id="292" r:id="rId76"/>
    <p:sldId id="293" r:id="rId77"/>
    <p:sldId id="294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9CA"/>
    <a:srgbClr val="F85EED"/>
    <a:srgbClr val="9BE5FF"/>
    <a:srgbClr val="159BFF"/>
    <a:srgbClr val="FCB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3T15:28:50.11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24.65771"/>
      <inkml:brushProperty name="anchorY" value="-9719.72168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407F6-6B50-46A8-BDF8-A4BB57970A86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99B55-04AA-437B-8C0F-9251D1648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99B55-04AA-437B-8C0F-9251D1648F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6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7825-BC14-BF20-A840-10F363E7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14B77-FC3B-C347-395C-D1D859BD5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7C05D-0C95-60C0-9BEE-AD787EF3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CEF15-CE42-8DFB-D5A3-439FB091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B902-495F-E23B-0D2A-006E342B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6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DE9E-CE44-B807-D289-71A8C574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BE005-187B-911A-CB9A-C25BF4F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6F2CC-288E-77CA-C95E-54CE727B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581F-277F-C459-E40B-D00764C1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EE6B0-07EF-6F9B-E3EE-BBB9B6BD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1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48629-C883-432F-D1B9-751AD2D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DAEAA-9F30-6442-33E1-9ABEA78E7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14EC-0B03-F0AC-2BA3-8CECFCEA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425C5-54C3-AF34-1766-8FCE912A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AF92-CFFC-BEB0-0927-2A7C83B2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4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3C9A-FC7C-2241-F233-D582AFB6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CFBA-392C-144F-127B-124D9199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C607-BD1D-C663-DE51-CB099D41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401F-5EA9-359A-60E8-576C6F72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49C7-E711-CF78-59A1-402C4C43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3EEC-929D-159D-A723-F4EE0640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3C5EF-3EF5-4804-D135-C3CB66533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22D0-65A1-5BE4-B85B-9AC812F1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82CC4-EF98-85A7-A6C2-AF373EB8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A1A9-F824-C7A8-68B2-4FC3CBD8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15B7-64CB-D8F9-F6E3-B06BB61E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8101-A4D5-154A-A0DF-00077A210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1455D-2144-8B27-C6FE-13853C73C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DB919-DBD2-424E-209F-1AFF555E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3E213-9FE6-FBF9-97B4-5DA58CD5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AC54-7ED3-A1F5-861E-BC74893C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B7A7-4CBD-2768-E0DE-35155155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CCF6-5707-11E4-8C70-A1E7BD575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D4EB3-0694-5BC5-B000-009775D8B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DF828-AA72-0FE7-1E33-28C5AA165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18A6C-CD80-D9DE-DD8B-C35B9AC3A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D620C-4B3A-4F87-A48A-57FFAC59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0E0DD-9962-CC0B-6837-007256BA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BD7B2-85CE-DE8F-D9AB-1F12E7C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B1B4-A882-60CC-8FFA-459F977E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FB2F8-6B79-7206-50A3-23D4FBCB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FCBE8-9B54-3FB0-0752-C73DB9C2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9AF09-BDFE-8B4F-D628-7B31349F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0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F8EE9-72CB-7A58-3714-D9B4A8CD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8102C-D592-65C8-8D61-A7DC0D86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04065-AC5D-CF4B-B2B3-78E933F2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9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C937-AD1C-1950-2865-06A98D9B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1335-CF21-F185-0977-FC4483A4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1E112-8C81-E22D-CA2B-6A7E89E11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EC49-A8F6-F965-6741-5BCE5394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AFD67-9FEE-8045-7D17-D0FD5530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6AF9A-ADDB-BB8B-3A1D-CF314F5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3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2867-C95B-6512-586B-2962B5B5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DA21E-AAD0-968F-5D6C-9E5AD4E9E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DD1FB-EE7A-E898-63B9-EED70E124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64B1E-DBC8-F046-4865-EFF8C30F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AC6F-E78D-CA57-5802-3F460883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0EF1B-23A9-4495-7C69-BEC394C8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0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BC960B-22BD-495D-D3BE-94F10B51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2884A-CB2C-3EB1-5D09-C3B55CB3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D961-BC84-1885-4B06-0E99D41CF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5895-B3D5-4C96-AB38-26298684A19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1EA6-7AAB-6144-81D2-40EA7F1B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F3081-DF07-471B-FEF1-9DC69879E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AB118-BFE1-48AC-8E9B-BDB68C1AD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tmp"/><Relationship Id="rId4" Type="http://schemas.openxmlformats.org/officeDocument/2006/relationships/image" Target="../media/image63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tmp"/><Relationship Id="rId4" Type="http://schemas.openxmlformats.org/officeDocument/2006/relationships/image" Target="../media/image71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tmp"/><Relationship Id="rId4" Type="http://schemas.openxmlformats.org/officeDocument/2006/relationships/image" Target="../media/image80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tmp"/><Relationship Id="rId4" Type="http://schemas.openxmlformats.org/officeDocument/2006/relationships/image" Target="../media/image88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tm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tmp"/><Relationship Id="rId4" Type="http://schemas.openxmlformats.org/officeDocument/2006/relationships/image" Target="../media/image101.tm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tmp"/><Relationship Id="rId4" Type="http://schemas.openxmlformats.org/officeDocument/2006/relationships/image" Target="../media/image108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tmp"/><Relationship Id="rId4" Type="http://schemas.openxmlformats.org/officeDocument/2006/relationships/image" Target="../media/image1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tmp"/><Relationship Id="rId4" Type="http://schemas.openxmlformats.org/officeDocument/2006/relationships/image" Target="../media/image11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tm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tm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tm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7B2C45-FA46-0DF0-EC97-04B0A072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"/>
          <a:stretch/>
        </p:blipFill>
        <p:spPr>
          <a:xfrm>
            <a:off x="-10423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3E620-6942-A67A-6E76-A3924D6D0C4E}"/>
              </a:ext>
            </a:extLst>
          </p:cNvPr>
          <p:cNvSpPr txBox="1"/>
          <p:nvPr/>
        </p:nvSpPr>
        <p:spPr>
          <a:xfrm>
            <a:off x="4917226" y="503320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نام تیم : طراوت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0934-FB12-DDCD-327F-4BA24832620C}"/>
              </a:ext>
            </a:extLst>
          </p:cNvPr>
          <p:cNvSpPr txBox="1"/>
          <p:nvPr/>
        </p:nvSpPr>
        <p:spPr>
          <a:xfrm>
            <a:off x="4332536" y="1422648"/>
            <a:ext cx="3459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عنوان محور : برنامه نویسی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9365A-9EEB-A6D3-92CD-C8FC842A3B36}"/>
              </a:ext>
            </a:extLst>
          </p:cNvPr>
          <p:cNvSpPr txBox="1"/>
          <p:nvPr/>
        </p:nvSpPr>
        <p:spPr>
          <a:xfrm>
            <a:off x="4522086" y="2203957"/>
            <a:ext cx="28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زیر محور : طراحی وب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ECC10-FC05-6B6E-DE1C-F314ACB95F12}"/>
              </a:ext>
            </a:extLst>
          </p:cNvPr>
          <p:cNvSpPr txBox="1"/>
          <p:nvPr/>
        </p:nvSpPr>
        <p:spPr>
          <a:xfrm>
            <a:off x="2722319" y="3094173"/>
            <a:ext cx="668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نام اعضای گروه : یاسمینا علی یاری – زینب ایران نژاد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83F23-2D21-8DB5-26D7-99E0D0088102}"/>
              </a:ext>
            </a:extLst>
          </p:cNvPr>
          <p:cNvSpPr txBox="1"/>
          <p:nvPr/>
        </p:nvSpPr>
        <p:spPr>
          <a:xfrm>
            <a:off x="3904530" y="3852726"/>
            <a:ext cx="4264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نام دبیر راهنما : مهری مرادی پور 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E6990-B919-C6D4-F17C-DC47FB04EDD4}"/>
              </a:ext>
            </a:extLst>
          </p:cNvPr>
          <p:cNvSpPr txBox="1"/>
          <p:nvPr/>
        </p:nvSpPr>
        <p:spPr>
          <a:xfrm>
            <a:off x="3459477" y="4680447"/>
            <a:ext cx="5022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latin typeface="Tanha" panose="020B0603030804020204" pitchFamily="34" charset="-78"/>
                <a:cs typeface="Tanha" panose="020B0603030804020204" pitchFamily="34" charset="-78"/>
              </a:rPr>
              <a:t>نام مدرسه : دبیرستان دوره اول مشکوه</a:t>
            </a:r>
            <a:endParaRPr lang="en-US" sz="2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95820D-90AB-C2E9-7646-FF3DE39DA45C}"/>
              </a:ext>
            </a:extLst>
          </p:cNvPr>
          <p:cNvSpPr txBox="1"/>
          <p:nvPr/>
        </p:nvSpPr>
        <p:spPr>
          <a:xfrm>
            <a:off x="4323718" y="5441461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atin typeface="Tanha FD" panose="020B0603030804020204" pitchFamily="34" charset="-78"/>
                <a:cs typeface="Tanha FD" panose="020B0603030804020204"/>
              </a:rPr>
              <a:t>استان خراسان رضوی ، مشهد ، ناحیه 7</a:t>
            </a:r>
            <a:endParaRPr lang="en-US" sz="2400" dirty="0">
              <a:latin typeface="Tanha FD" panose="020B0603030804020204" pitchFamily="34" charset="-78"/>
              <a:cs typeface="Tanha FD" panose="020B0603030804020204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BEC01B-8580-C7D7-F5A5-ABBDAEBCC329}"/>
                  </a:ext>
                </a:extLst>
              </p14:cNvPr>
              <p14:cNvContentPartPr/>
              <p14:nvPr/>
            </p14:nvContentPartPr>
            <p14:xfrm>
              <a:off x="-457290" y="421740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BEC01B-8580-C7D7-F5A5-ABBDAEBCC3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65930" y="42087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5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57B87-8035-5924-1F0E-D7C10CD5D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67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48841-DF81-0E71-6869-992E6C5B1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64" y="760563"/>
            <a:ext cx="1282348" cy="923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26821-4DEF-C829-AE1D-4EB01CE24A44}"/>
              </a:ext>
            </a:extLst>
          </p:cNvPr>
          <p:cNvSpPr txBox="1"/>
          <p:nvPr/>
        </p:nvSpPr>
        <p:spPr>
          <a:xfrm>
            <a:off x="299488" y="853408"/>
            <a:ext cx="7751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بعد از فشردن این دکمه یک فایل </a:t>
            </a:r>
            <a:r>
              <a:rPr lang="en-US" sz="24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PDF</a:t>
            </a:r>
            <a:r>
              <a:rPr lang="fa-IR" sz="24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 برای مخاطب باز می شود که می توان ان را ذخیره کرد</a:t>
            </a:r>
            <a:endParaRPr lang="en-US" sz="2000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636C7A5-85A5-9023-D164-FA453045358F}"/>
              </a:ext>
            </a:extLst>
          </p:cNvPr>
          <p:cNvSpPr/>
          <p:nvPr/>
        </p:nvSpPr>
        <p:spPr>
          <a:xfrm>
            <a:off x="8510954" y="1041009"/>
            <a:ext cx="942535" cy="47830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31A2B1-D018-26CB-BA52-A293DE479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21" y="2868688"/>
            <a:ext cx="2504473" cy="843343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4A777DFD-E72E-6D7B-FA4F-0FD2D29E43B6}"/>
              </a:ext>
            </a:extLst>
          </p:cNvPr>
          <p:cNvSpPr/>
          <p:nvPr/>
        </p:nvSpPr>
        <p:spPr>
          <a:xfrm rot="10800000">
            <a:off x="8903966" y="3771820"/>
            <a:ext cx="1330491" cy="843342"/>
          </a:xfrm>
          <a:prstGeom prst="bentArrow">
            <a:avLst>
              <a:gd name="adj1" fmla="val 14247"/>
              <a:gd name="adj2" fmla="val 25000"/>
              <a:gd name="adj3" fmla="val 46505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D44C9-AE94-0D38-71CD-4B02D2919004}"/>
              </a:ext>
            </a:extLst>
          </p:cNvPr>
          <p:cNvSpPr txBox="1"/>
          <p:nvPr/>
        </p:nvSpPr>
        <p:spPr>
          <a:xfrm>
            <a:off x="5838092" y="3389089"/>
            <a:ext cx="2852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بعد از فشردن این دکمه به صفحه اصلی بر می گردید و می تونید به یک فصل دیگه برید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7D119F-DF42-7210-0FA3-413A8EF488BF}"/>
              </a:ext>
            </a:extLst>
          </p:cNvPr>
          <p:cNvCxnSpPr/>
          <p:nvPr/>
        </p:nvCxnSpPr>
        <p:spPr>
          <a:xfrm>
            <a:off x="5598942" y="2868688"/>
            <a:ext cx="0" cy="313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C6CCF6-1093-A301-C36C-AFC5EBA7E622}"/>
              </a:ext>
            </a:extLst>
          </p:cNvPr>
          <p:cNvCxnSpPr/>
          <p:nvPr/>
        </p:nvCxnSpPr>
        <p:spPr>
          <a:xfrm>
            <a:off x="5598942" y="2433711"/>
            <a:ext cx="53738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24F86CA-91DF-E68F-FC9A-97885566F267}"/>
              </a:ext>
            </a:extLst>
          </p:cNvPr>
          <p:cNvSpPr/>
          <p:nvPr/>
        </p:nvSpPr>
        <p:spPr>
          <a:xfrm>
            <a:off x="1406769" y="1519311"/>
            <a:ext cx="351693" cy="590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FB1F38-2986-D380-964C-F70C5C2563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9"/>
          <a:stretch/>
        </p:blipFill>
        <p:spPr>
          <a:xfrm>
            <a:off x="705305" y="2776057"/>
            <a:ext cx="3980389" cy="26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4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306CE-BB48-09F7-1465-CCB3C428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671"/>
            <a:ext cx="12192001" cy="6867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5297A-5CE4-00F7-8EE3-22C4FF9C2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" y="1473252"/>
            <a:ext cx="10550535" cy="890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61451-999D-4317-5D99-647DDC94D63B}"/>
              </a:ext>
            </a:extLst>
          </p:cNvPr>
          <p:cNvSpPr txBox="1"/>
          <p:nvPr/>
        </p:nvSpPr>
        <p:spPr>
          <a:xfrm>
            <a:off x="4821701" y="687531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معرفی دکمه های منو :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C189B5D-EC96-5A00-AB0F-0364584F41A3}"/>
              </a:ext>
            </a:extLst>
          </p:cNvPr>
          <p:cNvSpPr/>
          <p:nvPr/>
        </p:nvSpPr>
        <p:spPr>
          <a:xfrm rot="21332746">
            <a:off x="10494498" y="2475914"/>
            <a:ext cx="425547" cy="953086"/>
          </a:xfrm>
          <a:prstGeom prst="downArrow">
            <a:avLst>
              <a:gd name="adj1" fmla="val 50000"/>
              <a:gd name="adj2" fmla="val 962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7F640-050B-2AE3-83DE-F0AF40372A83}"/>
              </a:ext>
            </a:extLst>
          </p:cNvPr>
          <p:cNvSpPr txBox="1"/>
          <p:nvPr/>
        </p:nvSpPr>
        <p:spPr>
          <a:xfrm>
            <a:off x="9996853" y="3586689"/>
            <a:ext cx="18463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با زدن این دکمه به صفحه اول بر میگردیم 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57F27B9-B110-F543-B004-516B9CA3EA85}"/>
              </a:ext>
            </a:extLst>
          </p:cNvPr>
          <p:cNvSpPr/>
          <p:nvPr/>
        </p:nvSpPr>
        <p:spPr>
          <a:xfrm>
            <a:off x="8728889" y="2456911"/>
            <a:ext cx="425547" cy="1217079"/>
          </a:xfrm>
          <a:prstGeom prst="downArrow">
            <a:avLst>
              <a:gd name="adj1" fmla="val 50000"/>
              <a:gd name="adj2" fmla="val 93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74286-708B-E1F2-91C0-A6A027F38DAA}"/>
              </a:ext>
            </a:extLst>
          </p:cNvPr>
          <p:cNvSpPr txBox="1"/>
          <p:nvPr/>
        </p:nvSpPr>
        <p:spPr>
          <a:xfrm>
            <a:off x="7736593" y="3960431"/>
            <a:ext cx="20474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با زدن این دکمه صفحه ی فصل ها باز می شود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C0FC6CE-7BAE-AEDB-4BE6-7ADAE1B93ED7}"/>
              </a:ext>
            </a:extLst>
          </p:cNvPr>
          <p:cNvSpPr/>
          <p:nvPr/>
        </p:nvSpPr>
        <p:spPr>
          <a:xfrm rot="1882215">
            <a:off x="6450583" y="2365811"/>
            <a:ext cx="619298" cy="1399281"/>
          </a:xfrm>
          <a:prstGeom prst="downArrow">
            <a:avLst>
              <a:gd name="adj1" fmla="val 42033"/>
              <a:gd name="adj2" fmla="val 772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2E77-4093-5478-B71B-2D4B137616D4}"/>
              </a:ext>
            </a:extLst>
          </p:cNvPr>
          <p:cNvSpPr txBox="1"/>
          <p:nvPr/>
        </p:nvSpPr>
        <p:spPr>
          <a:xfrm>
            <a:off x="4424920" y="3792548"/>
            <a:ext cx="23718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با زدن این دکمه به صفحه ای میروید که مطالبی درباره ما و سایتمون نوشته شده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2B7EDF-55AD-4CBF-078B-F36860BE6EDF}"/>
              </a:ext>
            </a:extLst>
          </p:cNvPr>
          <p:cNvSpPr/>
          <p:nvPr/>
        </p:nvSpPr>
        <p:spPr>
          <a:xfrm rot="2622859">
            <a:off x="4197675" y="2213281"/>
            <a:ext cx="666747" cy="1760822"/>
          </a:xfrm>
          <a:prstGeom prst="downArrow">
            <a:avLst>
              <a:gd name="adj1" fmla="val 33121"/>
              <a:gd name="adj2" fmla="val 81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C6D23-D890-12FF-F76F-8E5B35238011}"/>
              </a:ext>
            </a:extLst>
          </p:cNvPr>
          <p:cNvSpPr txBox="1"/>
          <p:nvPr/>
        </p:nvSpPr>
        <p:spPr>
          <a:xfrm>
            <a:off x="1106176" y="3577104"/>
            <a:ext cx="26454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در اینجا شما به ایمیلی دسترسی پیدا می کنید که میتونید پیشنهادات و انتقاداتتون رو بهمون بگید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DF1334C-E6C4-A905-2258-910A5FE00EEC}"/>
              </a:ext>
            </a:extLst>
          </p:cNvPr>
          <p:cNvSpPr/>
          <p:nvPr/>
        </p:nvSpPr>
        <p:spPr>
          <a:xfrm>
            <a:off x="865287" y="320631"/>
            <a:ext cx="1146393" cy="89011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A4E98-8BB1-E7DB-1BB6-7ED9D3A53980}"/>
              </a:ext>
            </a:extLst>
          </p:cNvPr>
          <p:cNvSpPr txBox="1"/>
          <p:nvPr/>
        </p:nvSpPr>
        <p:spPr>
          <a:xfrm>
            <a:off x="1822937" y="100496"/>
            <a:ext cx="45215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شما با ثبت نام در سایت ما میتونید از جدید ترین بروز رسانی ها استفاده کنید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60C40F-5C31-FC9C-0E6A-7E1D55440BA8}"/>
              </a:ext>
            </a:extLst>
          </p:cNvPr>
          <p:cNvCxnSpPr/>
          <p:nvPr/>
        </p:nvCxnSpPr>
        <p:spPr>
          <a:xfrm>
            <a:off x="9996853" y="3586689"/>
            <a:ext cx="0" cy="1798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A07404-FBCF-C5C0-2521-EF3CCF7D10C2}"/>
              </a:ext>
            </a:extLst>
          </p:cNvPr>
          <p:cNvCxnSpPr/>
          <p:nvPr/>
        </p:nvCxnSpPr>
        <p:spPr>
          <a:xfrm>
            <a:off x="7388827" y="3824013"/>
            <a:ext cx="0" cy="17423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FE217-669A-3D65-E638-30E6B75D96EB}"/>
              </a:ext>
            </a:extLst>
          </p:cNvPr>
          <p:cNvCxnSpPr/>
          <p:nvPr/>
        </p:nvCxnSpPr>
        <p:spPr>
          <a:xfrm>
            <a:off x="4171950" y="3824013"/>
            <a:ext cx="0" cy="23464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0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86576-6321-4438-A644-3D0AAE144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671"/>
            <a:ext cx="12192001" cy="6867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4C61D-F8C3-4C3E-B787-F065C83F722E}"/>
              </a:ext>
            </a:extLst>
          </p:cNvPr>
          <p:cNvSpPr txBox="1"/>
          <p:nvPr/>
        </p:nvSpPr>
        <p:spPr>
          <a:xfrm>
            <a:off x="10209900" y="45821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Tanha" panose="020B0603030804020204" pitchFamily="34" charset="-78"/>
                <a:cs typeface="Tanha" panose="020B0603030804020204" pitchFamily="34" charset="-78"/>
              </a:rPr>
              <a:t>الگوریتم سایت :</a:t>
            </a:r>
            <a:endParaRPr lang="en-US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9F018-BAFD-4740-8F6A-665C8DAE1646}"/>
              </a:ext>
            </a:extLst>
          </p:cNvPr>
          <p:cNvSpPr txBox="1"/>
          <p:nvPr/>
        </p:nvSpPr>
        <p:spPr>
          <a:xfrm>
            <a:off x="8430691" y="1103563"/>
            <a:ext cx="3434018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1- شروع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2- وارد سایت شوید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3- صفحه اول باز می شود (4 و5)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4- دکمه لب تاپ انتخاب شود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5- دکمه موبایل انتخاب شود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6- صفحه ی خانه باز شود (7 و8)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7- دکمه بزن بریم انتخاب شود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8- دکمه صفحه ی اصلی انتخاب 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9- صفحه اصلی باز شود (11 و12 و 13)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10- انتخاب دکمه مورد نظر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11- باز شدن صفحه ی مورد نظر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12- در صورت نیاز انتخاب دکمه بارگیری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13- در صورت نیازانتخاب دکمه بازگشت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14- پایان</a:t>
            </a:r>
          </a:p>
          <a:p>
            <a:pPr algn="r" rtl="1"/>
            <a:endParaRPr lang="en-US" sz="1400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8EFBD-7B63-49D0-835D-3F7E907190F5}"/>
              </a:ext>
            </a:extLst>
          </p:cNvPr>
          <p:cNvSpPr txBox="1"/>
          <p:nvPr/>
        </p:nvSpPr>
        <p:spPr>
          <a:xfrm>
            <a:off x="4226025" y="54694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Tanha" panose="020B0603030804020204" pitchFamily="34" charset="-78"/>
                <a:cs typeface="Tanha" panose="020B0603030804020204" pitchFamily="34" charset="-78"/>
              </a:rPr>
              <a:t>الگوریتم موارد فوق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B5C9D-5499-4AF7-9493-26A5659C00FD}"/>
              </a:ext>
            </a:extLst>
          </p:cNvPr>
          <p:cNvSpPr txBox="1"/>
          <p:nvPr/>
        </p:nvSpPr>
        <p:spPr>
          <a:xfrm>
            <a:off x="2704775" y="1103563"/>
            <a:ext cx="3305713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6- صفحه خانه باز شود</a:t>
            </a: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 (7 و9 و11 و13)</a:t>
            </a:r>
            <a:endParaRPr lang="prs-AF" sz="1600" dirty="0">
              <a:latin typeface="Tanha" panose="020B0603030804020204" pitchFamily="34" charset="-78"/>
              <a:cs typeface="Tanha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7</a:t>
            </a: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- دکمه درباره ما انتخاب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8- صفحه درباره ما انتخاب شود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9- دکمه ارتباط با ما انتخاب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10- صفحه ارتباط با ما باز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11- دکمه راهنمایی انتخاب شود 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12-  فایل </a:t>
            </a:r>
            <a:r>
              <a:rPr lang="en-US" sz="1600" dirty="0">
                <a:latin typeface="Tanha" panose="020B0603030804020204" pitchFamily="34" charset="-78"/>
                <a:cs typeface="Tanha" panose="020B0603030804020204" pitchFamily="34" charset="-78"/>
              </a:rPr>
              <a:t>pdf</a:t>
            </a: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 راهنما باز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13- دکمه ثبت نام انتخاب شود</a:t>
            </a: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14- صفحه ثبت نام باز شود(15 و16)</a:t>
            </a:r>
          </a:p>
          <a:p>
            <a:pPr algn="r" rtl="1"/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15- دکمه هنوز ثبت نام نکردی </a:t>
            </a:r>
          </a:p>
          <a:p>
            <a:pPr algn="r" rtl="1"/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ان</a:t>
            </a: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تخ</a:t>
            </a:r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اب شود</a:t>
            </a:r>
          </a:p>
          <a:p>
            <a:pPr algn="r" rtl="1"/>
            <a:r>
              <a:rPr lang="prs-AF" sz="1600" dirty="0">
                <a:latin typeface="Tanha" panose="020B0603030804020204" pitchFamily="34" charset="-78"/>
                <a:cs typeface="Tanha" panose="020B0603030804020204" pitchFamily="34" charset="-78"/>
              </a:rPr>
              <a:t>16- صفحه ی ثبت نام طراوت باز شود</a:t>
            </a:r>
            <a:endParaRPr lang="fa-IR" sz="1600" dirty="0">
              <a:latin typeface="Tanha" panose="020B0603030804020204" pitchFamily="34" charset="-78"/>
              <a:cs typeface="Tanha" panose="020B0603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600" dirty="0">
                <a:latin typeface="Tanha" panose="020B0603030804020204" pitchFamily="34" charset="-78"/>
                <a:cs typeface="Tanha" panose="020B0603030804020204" pitchFamily="34" charset="-78"/>
              </a:rPr>
              <a:t>17- پایان</a:t>
            </a:r>
          </a:p>
        </p:txBody>
      </p:sp>
    </p:spTree>
    <p:extLst>
      <p:ext uri="{BB962C8B-B14F-4D97-AF65-F5344CB8AC3E}">
        <p14:creationId xmlns:p14="http://schemas.microsoft.com/office/powerpoint/2010/main" val="303277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86576-6321-4438-A644-3D0AAE144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pic>
        <p:nvPicPr>
          <p:cNvPr id="4" name="pic">
            <a:extLst>
              <a:ext uri="{FF2B5EF4-FFF2-40B4-BE49-F238E27FC236}">
                <a16:creationId xmlns:a16="http://schemas.microsoft.com/office/drawing/2014/main" id="{7939AFE2-1FB4-721A-7AE9-4F960B9D0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1089" y="141871"/>
            <a:ext cx="9627450" cy="6564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24E86-29ED-4FBE-1882-E344034C0CA0}"/>
              </a:ext>
            </a:extLst>
          </p:cNvPr>
          <p:cNvSpPr txBox="1"/>
          <p:nvPr/>
        </p:nvSpPr>
        <p:spPr>
          <a:xfrm>
            <a:off x="9466353" y="1143000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>
                <a:solidFill>
                  <a:srgbClr val="D909CA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فلوچارت :</a:t>
            </a:r>
            <a:endParaRPr lang="en-US" sz="2000" dirty="0">
              <a:solidFill>
                <a:srgbClr val="D909CA"/>
              </a:solidFill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5644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835AD-510D-8E7C-2018-A7F537FB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7185F-D2AC-B157-3E18-1C2B2E20A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33" y="1523269"/>
            <a:ext cx="8415489" cy="4765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ED0FA-9F4D-E975-C684-E5B941865B09}"/>
              </a:ext>
            </a:extLst>
          </p:cNvPr>
          <p:cNvSpPr txBox="1"/>
          <p:nvPr/>
        </p:nvSpPr>
        <p:spPr>
          <a:xfrm>
            <a:off x="7351294" y="77043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Tanha" panose="020B0603030804020204" pitchFamily="34" charset="-78"/>
                <a:cs typeface="Tanha" panose="020B0603030804020204" pitchFamily="34" charset="-78"/>
              </a:rPr>
              <a:t>صفحه موبایل و لب تاپ :</a:t>
            </a:r>
            <a:endParaRPr lang="en-US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3240F1-AA09-DFA4-59E2-B77ADA6ADA92}"/>
              </a:ext>
            </a:extLst>
          </p:cNvPr>
          <p:cNvSpPr txBox="1"/>
          <p:nvPr/>
        </p:nvSpPr>
        <p:spPr>
          <a:xfrm>
            <a:off x="3580426" y="77043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</p:spTree>
    <p:extLst>
      <p:ext uri="{BB962C8B-B14F-4D97-AF65-F5344CB8AC3E}">
        <p14:creationId xmlns:p14="http://schemas.microsoft.com/office/powerpoint/2010/main" val="3052168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11DED-B80C-5DC6-7184-B1B08877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87" y="2367461"/>
            <a:ext cx="4365561" cy="396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0D48E-1DEB-40D5-CE89-6B19E31BA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34" y="662974"/>
            <a:ext cx="4088939" cy="5530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CF4CCF-B455-F385-BEAA-0C9BC0BB826A}"/>
              </a:ext>
            </a:extLst>
          </p:cNvPr>
          <p:cNvSpPr txBox="1"/>
          <p:nvPr/>
        </p:nvSpPr>
        <p:spPr>
          <a:xfrm>
            <a:off x="2603254" y="11007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 </a:t>
            </a:r>
            <a:r>
              <a:rPr lang="en-US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54035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00082-B57C-AB55-F903-350CAB77D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0" y="902842"/>
            <a:ext cx="3632824" cy="522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A6DC-0857-AA2B-E51F-D0B3F5A39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71" y="2402104"/>
            <a:ext cx="3256309" cy="3721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43B2F-F5C6-15F4-9F4D-7D8794CE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96" y="607757"/>
            <a:ext cx="4247984" cy="4174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3AA85E-FF6C-1025-A748-1BD0BE740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37" y="4614273"/>
            <a:ext cx="4248743" cy="1509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1FEB1C-2FC6-F4AC-F0AD-29399A9526EB}"/>
              </a:ext>
            </a:extLst>
          </p:cNvPr>
          <p:cNvSpPr txBox="1"/>
          <p:nvPr/>
        </p:nvSpPr>
        <p:spPr>
          <a:xfrm>
            <a:off x="5013652" y="12998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 </a:t>
            </a:r>
            <a:r>
              <a:rPr lang="en-US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56408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D64A7-03D9-8C57-57A9-32ACC2643C63}"/>
              </a:ext>
            </a:extLst>
          </p:cNvPr>
          <p:cNvSpPr txBox="1"/>
          <p:nvPr/>
        </p:nvSpPr>
        <p:spPr>
          <a:xfrm>
            <a:off x="10281784" y="77372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rs-AF" dirty="0">
                <a:latin typeface="Tanha" panose="020B0603030804020204" pitchFamily="34" charset="-78"/>
                <a:cs typeface="Tanha" panose="020B0603030804020204" pitchFamily="34" charset="-78"/>
              </a:rPr>
              <a:t>صفحه خانه :</a:t>
            </a:r>
            <a:endParaRPr lang="en-US" dirty="0">
              <a:latin typeface="Tanha" panose="020B0603030804020204" pitchFamily="34" charset="-78"/>
              <a:cs typeface="Tanha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1986D-1974-063A-72B0-18FC4F85F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90" y="489466"/>
            <a:ext cx="7379871" cy="615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DA1BB-FA57-1042-DEF7-65F4B815DD9F}"/>
              </a:ext>
            </a:extLst>
          </p:cNvPr>
          <p:cNvSpPr txBox="1"/>
          <p:nvPr/>
        </p:nvSpPr>
        <p:spPr>
          <a:xfrm>
            <a:off x="10266732" y="143021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</p:spTree>
    <p:extLst>
      <p:ext uri="{BB962C8B-B14F-4D97-AF65-F5344CB8AC3E}">
        <p14:creationId xmlns:p14="http://schemas.microsoft.com/office/powerpoint/2010/main" val="3852748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D9571-2963-39E2-6BA6-C7C4179A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718274"/>
            <a:ext cx="11269648" cy="341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AC1D0-D668-EAEF-C751-D597E96E99B9}"/>
              </a:ext>
            </a:extLst>
          </p:cNvPr>
          <p:cNvSpPr txBox="1"/>
          <p:nvPr/>
        </p:nvSpPr>
        <p:spPr>
          <a:xfrm>
            <a:off x="9380334" y="69166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</a:t>
            </a:r>
            <a:r>
              <a:rPr lang="en-US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HTML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28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0916A-999A-79AF-3027-4ECCDE2AFB7C}"/>
              </a:ext>
            </a:extLst>
          </p:cNvPr>
          <p:cNvSpPr txBox="1"/>
          <p:nvPr/>
        </p:nvSpPr>
        <p:spPr>
          <a:xfrm>
            <a:off x="9571091" y="6916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فایل </a:t>
            </a:r>
            <a:r>
              <a:rPr lang="en-US" dirty="0">
                <a:solidFill>
                  <a:srgbClr val="7030A0"/>
                </a:solidFill>
                <a:latin typeface="Tanha" panose="020B0603030804020204" pitchFamily="34" charset="-78"/>
                <a:cs typeface="Tanha" panose="020B0603030804020204" pitchFamily="34" charset="-78"/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30FE6-47E2-5B3B-BF9B-8FCCBF63D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9" y="691662"/>
            <a:ext cx="4212991" cy="534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CC94C-6033-4AF2-7179-C93AC9F7C4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/>
          <a:stretch/>
        </p:blipFill>
        <p:spPr>
          <a:xfrm>
            <a:off x="5292841" y="590776"/>
            <a:ext cx="4212991" cy="5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2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9497D-3281-5892-B7A3-85FAAC97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70EB7F-4FBD-C275-1EDE-6E374B860E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25" y="-240632"/>
            <a:ext cx="55811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2FFBE-1222-59F0-3658-57B8FF4D29CE}"/>
              </a:ext>
            </a:extLst>
          </p:cNvPr>
          <p:cNvSpPr txBox="1"/>
          <p:nvPr/>
        </p:nvSpPr>
        <p:spPr>
          <a:xfrm>
            <a:off x="385011" y="1163346"/>
            <a:ext cx="6212141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معرفی لوگوی سایت :</a:t>
            </a:r>
          </a:p>
          <a:p>
            <a:pPr algn="r" rtl="1"/>
            <a:endParaRPr lang="fa-IR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  <a:p>
            <a:pPr algn="r" rtl="1">
              <a:lnSpc>
                <a:spcPct val="150000"/>
              </a:lnSpc>
              <a:spcAft>
                <a:spcPts val="800"/>
              </a:spcAft>
            </a:pP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در گام برداشتن در محور برنامه</a:t>
            </a:r>
            <a:r>
              <a:rPr lang="en-US" sz="2400" dirty="0"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نویسی خوارزمی</a:t>
            </a:r>
            <a:r>
              <a:rPr lang="en-US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قدردان الطاف</a:t>
            </a:r>
            <a:r>
              <a:rPr lang="en-US" sz="2400" dirty="0"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توجهات خداوند</a:t>
            </a:r>
            <a:r>
              <a:rPr lang="en-US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fa-IR" sz="2400" dirty="0"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و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حضرت ولی </a:t>
            </a:r>
            <a:r>
              <a:rPr lang="fa-IR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عصر (عج)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در نام گذاری برای این پروژه از</a:t>
            </a:r>
            <a:r>
              <a:rPr lang="fa-IR" sz="2400" dirty="0"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نام شهید</a:t>
            </a:r>
            <a:r>
              <a:rPr lang="fa-IR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سعید کاظمی آشتیانی بهره گرفتیم تا شاید با</a:t>
            </a:r>
            <a:r>
              <a:rPr lang="fa-IR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کرامات ایشان بتوانیم قدمی در جهت پیشرفت</a:t>
            </a:r>
            <a:r>
              <a:rPr lang="fa-IR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 </a:t>
            </a:r>
            <a:r>
              <a:rPr lang="ar-SA" sz="2400" dirty="0">
                <a:effectLst/>
                <a:latin typeface="Tanha FD" panose="020B0603030804020204" pitchFamily="34" charset="-78"/>
                <a:ea typeface="Calibri" panose="020F0502020204030204" pitchFamily="34" charset="0"/>
                <a:cs typeface="Tanha FD" panose="020B0603030804020204" pitchFamily="34" charset="-78"/>
              </a:rPr>
              <a:t>علمی آینده ی وطنمان برداریم</a:t>
            </a:r>
            <a:endParaRPr lang="en-US" sz="1800" dirty="0">
              <a:effectLst/>
              <a:latin typeface="Tanha FD" panose="020B0603030804020204" pitchFamily="34" charset="-78"/>
              <a:ea typeface="Calibri" panose="020F0502020204030204" pitchFamily="34" charset="0"/>
              <a:cs typeface="Tanha FD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7624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306F7-56D3-E98F-6C92-53BA2D38C69D}"/>
              </a:ext>
            </a:extLst>
          </p:cNvPr>
          <p:cNvSpPr txBox="1"/>
          <p:nvPr/>
        </p:nvSpPr>
        <p:spPr>
          <a:xfrm>
            <a:off x="9781084" y="69166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A2D72-9101-6B07-592D-57099DE19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4" y="501502"/>
            <a:ext cx="3658111" cy="5620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1D15F-4EAE-28EB-142E-47880E6E4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9" y="501503"/>
            <a:ext cx="3926789" cy="56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5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C350E-215F-4D72-7D74-2D5197CD217E}"/>
              </a:ext>
            </a:extLst>
          </p:cNvPr>
          <p:cNvSpPr txBox="1"/>
          <p:nvPr/>
        </p:nvSpPr>
        <p:spPr>
          <a:xfrm>
            <a:off x="10391315" y="7737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3C30B-8851-A058-A0A0-8AF8E3DA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6" y="270272"/>
            <a:ext cx="4267796" cy="631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562EB-402A-8F5A-DFE7-92F747055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33" y="411722"/>
            <a:ext cx="4323053" cy="61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D9D8E-F4D9-9E98-863B-4B2F840BF763}"/>
              </a:ext>
            </a:extLst>
          </p:cNvPr>
          <p:cNvSpPr txBox="1"/>
          <p:nvPr/>
        </p:nvSpPr>
        <p:spPr>
          <a:xfrm>
            <a:off x="10391315" y="7737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5110C-A601-7E68-A7DE-17B9B0700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16" y="1746579"/>
            <a:ext cx="9766567" cy="37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8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515025-2B4A-C3A4-FB31-E857EE04DD04}"/>
              </a:ext>
            </a:extLst>
          </p:cNvPr>
          <p:cNvSpPr txBox="1"/>
          <p:nvPr/>
        </p:nvSpPr>
        <p:spPr>
          <a:xfrm>
            <a:off x="10373631" y="1535723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5948D-8084-E8F6-8F51-6019759FF8B2}"/>
              </a:ext>
            </a:extLst>
          </p:cNvPr>
          <p:cNvSpPr txBox="1"/>
          <p:nvPr/>
        </p:nvSpPr>
        <p:spPr>
          <a:xfrm>
            <a:off x="10309510" y="890954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اصلی 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70068-CFF1-06CC-1673-FF6C837ED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64" y="379835"/>
            <a:ext cx="7300444" cy="6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8833F9-85F1-1038-9304-8D54D785B8A7}"/>
              </a:ext>
            </a:extLst>
          </p:cNvPr>
          <p:cNvSpPr txBox="1"/>
          <p:nvPr/>
        </p:nvSpPr>
        <p:spPr>
          <a:xfrm>
            <a:off x="10526031" y="7620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895B-07D0-C491-BC7B-9ED8B59A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16" y="525751"/>
            <a:ext cx="8150106" cy="56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7E712-B855-4635-F804-8C4E468F4B9C}"/>
              </a:ext>
            </a:extLst>
          </p:cNvPr>
          <p:cNvSpPr txBox="1"/>
          <p:nvPr/>
        </p:nvSpPr>
        <p:spPr>
          <a:xfrm>
            <a:off x="10391315" y="7737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A783-EA6D-41AA-CFB6-2941D26B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0" y="189457"/>
            <a:ext cx="4359075" cy="6477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B9EA8-F63E-08D2-E791-5CC94C7C7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05" y="100115"/>
            <a:ext cx="4308300" cy="64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CEBE6D-6182-E68E-CA07-C6926C0E7017}"/>
              </a:ext>
            </a:extLst>
          </p:cNvPr>
          <p:cNvSpPr txBox="1"/>
          <p:nvPr/>
        </p:nvSpPr>
        <p:spPr>
          <a:xfrm>
            <a:off x="10549360" y="7737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75952-D499-3C4F-F658-0FB63FC67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7" y="227836"/>
            <a:ext cx="5486414" cy="6402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1F6A4-9E9E-2ADC-66F5-9EF26CBBB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33" y="227835"/>
            <a:ext cx="4440763" cy="64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0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8B976-41E8-0FA8-E574-62A41E736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39" y="1357943"/>
            <a:ext cx="4727531" cy="3631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6B244-20A5-A06B-9400-8A1664786956}"/>
              </a:ext>
            </a:extLst>
          </p:cNvPr>
          <p:cNvSpPr txBox="1"/>
          <p:nvPr/>
        </p:nvSpPr>
        <p:spPr>
          <a:xfrm>
            <a:off x="10180961" y="98861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39592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C83B0-78AC-4D09-7D1F-077AA09A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0431A-B115-458B-28C0-B3EF33FB4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6A1A5-CF3B-B167-CA4C-D8E1F9664130}"/>
              </a:ext>
            </a:extLst>
          </p:cNvPr>
          <p:cNvSpPr txBox="1"/>
          <p:nvPr/>
        </p:nvSpPr>
        <p:spPr>
          <a:xfrm>
            <a:off x="10336530" y="77724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ستایش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11DE0-D67A-B753-95FB-F0558D501921}"/>
              </a:ext>
            </a:extLst>
          </p:cNvPr>
          <p:cNvSpPr txBox="1"/>
          <p:nvPr/>
        </p:nvSpPr>
        <p:spPr>
          <a:xfrm>
            <a:off x="10512861" y="128194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021F9-E162-FBD8-5665-DEF398A93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8" y="434340"/>
            <a:ext cx="9856197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94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440DD-8018-F011-65C1-37E180663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30148-1F79-882D-5545-5ABFCB31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B6822-E775-CBC6-3C6C-004B509FAF7B}"/>
              </a:ext>
            </a:extLst>
          </p:cNvPr>
          <p:cNvSpPr txBox="1"/>
          <p:nvPr/>
        </p:nvSpPr>
        <p:spPr>
          <a:xfrm>
            <a:off x="9761891" y="72137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22E95-D80B-6C89-1C05-F452A92E1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4" y="1789841"/>
            <a:ext cx="10832652" cy="41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95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DADC2-F3B9-809A-9BDF-A6B56F0A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7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509EC-BF31-E916-8147-D534C5CE24EF}"/>
              </a:ext>
            </a:extLst>
          </p:cNvPr>
          <p:cNvSpPr txBox="1"/>
          <p:nvPr/>
        </p:nvSpPr>
        <p:spPr>
          <a:xfrm>
            <a:off x="5097780" y="835060"/>
            <a:ext cx="62453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نرم افزار هایی که استفاده کردیم  :</a:t>
            </a:r>
            <a:endParaRPr lang="en-US" sz="3200" dirty="0">
              <a:solidFill>
                <a:srgbClr val="7030A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sz="2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en-US" sz="2800" dirty="0">
                <a:latin typeface="Vazir" panose="020B0603030804020204" pitchFamily="34" charset="-78"/>
                <a:cs typeface="Vazir" panose="020B0603030804020204" pitchFamily="34" charset="-78"/>
              </a:rPr>
              <a:t>Visual Studio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92D40-F90D-EBE8-EB61-773F0ABB550B}"/>
              </a:ext>
            </a:extLst>
          </p:cNvPr>
          <p:cNvSpPr txBox="1"/>
          <p:nvPr/>
        </p:nvSpPr>
        <p:spPr>
          <a:xfrm>
            <a:off x="1547446" y="2940815"/>
            <a:ext cx="9795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توضیحی درباره </a:t>
            </a:r>
            <a:r>
              <a:rPr lang="en-US" sz="28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Visual Studio Code</a:t>
            </a:r>
            <a:r>
              <a:rPr lang="fa-IR" sz="28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:</a:t>
            </a:r>
          </a:p>
          <a:p>
            <a:pPr algn="r" rtl="1"/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این نرم‌افزار، برای توسعه‌دهندگان نرم‌افزار و برنامه‌نویسان قابل</a:t>
            </a:r>
          </a:p>
          <a:p>
            <a:pPr algn="r" rtl="1"/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استفاده است و قابلیت پشتیبانی از زبان‌های برنامه‌نویسی مختلفی از جمله</a:t>
            </a:r>
            <a:r>
              <a:rPr lang="en-US" sz="2800" dirty="0">
                <a:latin typeface="Vazir" panose="020B0603030804020204" pitchFamily="34" charset="-78"/>
                <a:cs typeface="Vazir" panose="020B0603030804020204" pitchFamily="34" charset="-78"/>
              </a:rPr>
              <a:t>HTML ،CSS ،JavaScript ،Python ،C++ ،Java</a:t>
            </a:r>
            <a:r>
              <a:rPr lang="fa-IR" sz="2800" dirty="0">
                <a:latin typeface="Vazir" panose="020B0603030804020204" pitchFamily="34" charset="-78"/>
                <a:cs typeface="Vazir" panose="020B0603030804020204" pitchFamily="34" charset="-78"/>
              </a:rPr>
              <a:t> و... را دارد.</a:t>
            </a:r>
          </a:p>
          <a:p>
            <a:pPr algn="r" rtl="1"/>
            <a:endParaRPr lang="fa-IR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738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9AD2A-0545-181F-31F5-9710A0BF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0BC11-0904-2EB1-0D42-D49062A98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363D4-E5C5-3F25-41F2-B395F3FF948B}"/>
              </a:ext>
            </a:extLst>
          </p:cNvPr>
          <p:cNvSpPr txBox="1"/>
          <p:nvPr/>
        </p:nvSpPr>
        <p:spPr>
          <a:xfrm>
            <a:off x="9591215" y="46880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2813-2D28-02BF-60A9-1DA4F64A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541772"/>
            <a:ext cx="3661657" cy="577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2B964-50CA-9438-C36A-8032289D1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50" y="541772"/>
            <a:ext cx="3283490" cy="5872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A80702-89D7-5B63-67F5-A3D3074E4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47" y="1143056"/>
            <a:ext cx="3467651" cy="54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21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32210-2DB1-1F23-0E89-12FFEBCC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ABBF8A-0508-AAAE-807D-7652D2DA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90D36-CFFB-C48A-D755-2F6797C0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3" y="468326"/>
            <a:ext cx="3753374" cy="5543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AAA43-0382-0A8B-6089-F4FB130CD327}"/>
              </a:ext>
            </a:extLst>
          </p:cNvPr>
          <p:cNvSpPr txBox="1"/>
          <p:nvPr/>
        </p:nvSpPr>
        <p:spPr>
          <a:xfrm>
            <a:off x="10859945" y="46832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8A154-0BAA-20CB-60B2-DB11C32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0" y="455088"/>
            <a:ext cx="4255770" cy="59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2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DD50-5628-7115-522E-F2A34D6A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DD7EB-CEB1-53AC-E23A-14727E81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F0ECEE-1970-CF33-9516-F9DC93DE75B0}"/>
              </a:ext>
            </a:extLst>
          </p:cNvPr>
          <p:cNvSpPr txBox="1"/>
          <p:nvPr/>
        </p:nvSpPr>
        <p:spPr>
          <a:xfrm>
            <a:off x="9944098" y="83439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زیبایی آفرینش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EC87-3A04-D4F3-693A-FEBCA717AEC6}"/>
              </a:ext>
            </a:extLst>
          </p:cNvPr>
          <p:cNvSpPr txBox="1"/>
          <p:nvPr/>
        </p:nvSpPr>
        <p:spPr>
          <a:xfrm>
            <a:off x="10323207" y="166878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DB128-6A14-E1E0-AEC8-79A589DA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3" y="422910"/>
            <a:ext cx="9341394" cy="58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16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833C8-F322-FA45-7FB0-B4A424CE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1EEF2-0DE1-E8E5-81AB-E7D4BA72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ED88E-D815-5079-97F6-D506C5A159FE}"/>
              </a:ext>
            </a:extLst>
          </p:cNvPr>
          <p:cNvSpPr txBox="1"/>
          <p:nvPr/>
        </p:nvSpPr>
        <p:spPr>
          <a:xfrm>
            <a:off x="9751707" y="82296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0C6B3-3484-94FB-54D1-E2BA391CF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06" y="2183966"/>
            <a:ext cx="10121799" cy="29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2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A12D-2870-B58D-C3F6-B0D60427C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9731F-7C9B-104D-07AE-BE90DD44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BD9A-02A9-6979-B5D8-AF33B2956647}"/>
              </a:ext>
            </a:extLst>
          </p:cNvPr>
          <p:cNvSpPr txBox="1"/>
          <p:nvPr/>
        </p:nvSpPr>
        <p:spPr>
          <a:xfrm>
            <a:off x="10659544" y="23974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AD75-2AD7-608F-37C0-539BE68F6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1" y="311062"/>
            <a:ext cx="3622601" cy="6249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F52D2-C1DD-47FD-D1B5-23F189D32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00" y="295757"/>
            <a:ext cx="3327099" cy="626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5BB73-7901-D07D-059D-40181DBEC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95" y="720090"/>
            <a:ext cx="3907604" cy="58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7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8F74-5D58-999A-FBEB-24D43F0D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60F5C-608D-E28D-49D2-70EC57FBE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5F8F9-A10A-C0FB-4C49-226DDA2B6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0" y="1603773"/>
            <a:ext cx="4564743" cy="4637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48B29-17B2-12D2-FA50-5146A21F3768}"/>
              </a:ext>
            </a:extLst>
          </p:cNvPr>
          <p:cNvSpPr txBox="1"/>
          <p:nvPr/>
        </p:nvSpPr>
        <p:spPr>
          <a:xfrm>
            <a:off x="1504114" y="617220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B6C4-2667-EA4A-D0BB-72FFDEA7F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56" y="521787"/>
            <a:ext cx="4083516" cy="60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6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7AD5-7111-CA73-8A7E-6FA1B9D0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54FB2-EC12-6CBD-87CD-98CC83E9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FE8C3-8080-F4BB-0DF8-44C7D126600D}"/>
              </a:ext>
            </a:extLst>
          </p:cNvPr>
          <p:cNvSpPr txBox="1"/>
          <p:nvPr/>
        </p:nvSpPr>
        <p:spPr>
          <a:xfrm>
            <a:off x="10456778" y="106299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شکفتن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74634-51BC-EA39-7062-6CDD2B199FAC}"/>
              </a:ext>
            </a:extLst>
          </p:cNvPr>
          <p:cNvSpPr txBox="1"/>
          <p:nvPr/>
        </p:nvSpPr>
        <p:spPr>
          <a:xfrm>
            <a:off x="10546547" y="201346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BCB20-E90E-0E3F-E653-3D68C42F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419" y="433498"/>
            <a:ext cx="11155680" cy="59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7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0930-DC0D-E794-B4C5-FC1CB998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6F5F7-90D1-E49B-6874-CD761CA4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DCDFD-7D4C-BAB4-B81B-1D40CA7DFE01}"/>
              </a:ext>
            </a:extLst>
          </p:cNvPr>
          <p:cNvSpPr txBox="1"/>
          <p:nvPr/>
        </p:nvSpPr>
        <p:spPr>
          <a:xfrm>
            <a:off x="9895037" y="73330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FCB69-1FE5-28F2-F2D3-3542D89A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81" y="2126792"/>
            <a:ext cx="10188509" cy="26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BCFD-7F58-EAA1-EAA8-CD36C128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ED91D-AADB-901F-4ACD-ABA42687F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8A314-B436-09F3-4034-35DC6CBA4B54}"/>
              </a:ext>
            </a:extLst>
          </p:cNvPr>
          <p:cNvSpPr txBox="1"/>
          <p:nvPr/>
        </p:nvSpPr>
        <p:spPr>
          <a:xfrm>
            <a:off x="8985523" y="315140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89F5F-5E6E-76FD-FFB5-43BDB996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2" y="422911"/>
            <a:ext cx="3740714" cy="612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673D5-2925-DCF9-EC4D-DE865B2F3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038" y="422910"/>
            <a:ext cx="3367308" cy="6120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AE333-5DE1-D561-626B-4306A233A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008" y="880110"/>
            <a:ext cx="3890376" cy="56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89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86787-3CDC-DCAB-474A-3F56D264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176BE-097F-F8AF-17D1-6F07C5A6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49B54-8216-058B-8B1D-7C5B79A66C5C}"/>
              </a:ext>
            </a:extLst>
          </p:cNvPr>
          <p:cNvSpPr txBox="1"/>
          <p:nvPr/>
        </p:nvSpPr>
        <p:spPr>
          <a:xfrm>
            <a:off x="8494033" y="1209229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6C19A-0D5C-4C56-0FAC-08B41F0EB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" y="263640"/>
            <a:ext cx="4397212" cy="6594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ACF6F-9D07-74DA-39D8-5E5FC9E98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53" y="2787790"/>
            <a:ext cx="5743356" cy="31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63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79501-88E8-358F-1582-7BA1C06D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F1E402-3B81-2710-0F0E-C13EFB97DFAC}"/>
              </a:ext>
            </a:extLst>
          </p:cNvPr>
          <p:cNvSpPr txBox="1"/>
          <p:nvPr/>
        </p:nvSpPr>
        <p:spPr>
          <a:xfrm>
            <a:off x="10645966" y="222430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latin typeface="Tanha FD" panose="020B0603030804020204" pitchFamily="34" charset="-78"/>
                <a:cs typeface="Tanha FD" panose="020B0603030804020204" pitchFamily="34" charset="-78"/>
              </a:rPr>
              <a:t>سناریو :</a:t>
            </a:r>
            <a:endParaRPr lang="en-US" sz="2400" dirty="0"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D453B-6228-2322-8E4E-34AE2B21A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t="17579" r="29615" b="8377"/>
          <a:stretch/>
        </p:blipFill>
        <p:spPr>
          <a:xfrm>
            <a:off x="2621279" y="57719"/>
            <a:ext cx="6949441" cy="67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2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C5C8E-27BE-88A4-665E-74080536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5EC2D1-3159-275C-EC82-CA1509319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F7960-703D-6942-0FCD-649E514532B1}"/>
              </a:ext>
            </a:extLst>
          </p:cNvPr>
          <p:cNvSpPr txBox="1"/>
          <p:nvPr/>
        </p:nvSpPr>
        <p:spPr>
          <a:xfrm>
            <a:off x="9402773" y="33273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ادبیات بومی بخش اول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C578-E7FC-6928-28AF-85C687CB3CD5}"/>
              </a:ext>
            </a:extLst>
          </p:cNvPr>
          <p:cNvSpPr txBox="1"/>
          <p:nvPr/>
        </p:nvSpPr>
        <p:spPr>
          <a:xfrm>
            <a:off x="7311857" y="33273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37D2B-0995-7F10-1D3D-7B68FD5DC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1585"/>
            <a:ext cx="10922396" cy="56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56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FC6C5-7F83-C7FC-8CEE-F4D1B72B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4B3BA-AD37-8E53-692D-E9BB31A9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5C7FAB-D2B5-5A43-5444-5D10188E6D98}"/>
              </a:ext>
            </a:extLst>
          </p:cNvPr>
          <p:cNvSpPr txBox="1"/>
          <p:nvPr/>
        </p:nvSpPr>
        <p:spPr>
          <a:xfrm>
            <a:off x="9469385" y="350397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37280-E5EE-8D83-31B3-23458904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8" y="276772"/>
            <a:ext cx="3838727" cy="6318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2D17C-1639-E293-61A3-59664D8FA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12" y="276772"/>
            <a:ext cx="3311005" cy="631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C9609-19F3-6ECA-8C68-51352823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76" y="978667"/>
            <a:ext cx="3915329" cy="56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7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4D1E-5019-153C-9BAA-CAEAF124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4EE46-D983-6986-A25C-0F940CCA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EE9A9-3A72-DB0A-CE04-E2309DDD9D08}"/>
              </a:ext>
            </a:extLst>
          </p:cNvPr>
          <p:cNvSpPr txBox="1"/>
          <p:nvPr/>
        </p:nvSpPr>
        <p:spPr>
          <a:xfrm>
            <a:off x="2767249" y="589685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397FC-2C4A-DE0D-0DDE-9DE9EF00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14" y="1443960"/>
            <a:ext cx="4000417" cy="4927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A9B2F-ED29-DC3C-E6A7-4FFEF6572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6443"/>
            <a:ext cx="4200682" cy="58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0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574C5-B866-A7A0-D50E-842F5852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62E81-131A-D6F7-30A4-D0B496C9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0F9A3-9E67-5A29-A301-970AEDC6DC4F}"/>
              </a:ext>
            </a:extLst>
          </p:cNvPr>
          <p:cNvSpPr txBox="1"/>
          <p:nvPr/>
        </p:nvSpPr>
        <p:spPr>
          <a:xfrm>
            <a:off x="7292339" y="36968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سبک زندگی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9FA6E-DEFB-84DC-1444-3DC062457D1F}"/>
              </a:ext>
            </a:extLst>
          </p:cNvPr>
          <p:cNvSpPr txBox="1"/>
          <p:nvPr/>
        </p:nvSpPr>
        <p:spPr>
          <a:xfrm>
            <a:off x="3961961" y="36968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6B5D4-3B88-427C-965C-8268F90BB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7" y="952262"/>
            <a:ext cx="10536406" cy="56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9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EDAB-5FA2-9B97-C843-EB07D072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1CE8F-6195-396A-9D35-2D2E1F75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CC5B6-6479-A626-6087-37FFF69FDD69}"/>
              </a:ext>
            </a:extLst>
          </p:cNvPr>
          <p:cNvSpPr txBox="1"/>
          <p:nvPr/>
        </p:nvSpPr>
        <p:spPr>
          <a:xfrm>
            <a:off x="9700727" y="16085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2DC58-6B6A-F3AC-43AF-7DF871438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90" y="650212"/>
            <a:ext cx="10931419" cy="60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22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BD51-82B5-7B8A-6285-DA82C7DA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5934D-F52F-C3E3-7727-4038EEEE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5444EB-8F91-9973-7CAC-3A4D3EFAB9E6}"/>
              </a:ext>
            </a:extLst>
          </p:cNvPr>
          <p:cNvSpPr txBox="1"/>
          <p:nvPr/>
        </p:nvSpPr>
        <p:spPr>
          <a:xfrm>
            <a:off x="9506417" y="42112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C5777-9CB2-5AC5-1346-14C4E52B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1" y="1137918"/>
            <a:ext cx="10798597" cy="51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461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A658-0E4B-319E-0DF5-478E842D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4056A-9472-C696-F957-8A8C6172E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C539A-9497-7BD6-0BED-4D58909BEABD}"/>
              </a:ext>
            </a:extLst>
          </p:cNvPr>
          <p:cNvSpPr txBox="1"/>
          <p:nvPr/>
        </p:nvSpPr>
        <p:spPr>
          <a:xfrm>
            <a:off x="9453799" y="346041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BC5C2-494F-54B7-A50E-58C12BAF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2" y="268202"/>
            <a:ext cx="3876828" cy="631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97AF4-257A-FAF4-1887-0078EC4F3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40" y="268202"/>
            <a:ext cx="3213830" cy="6323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02A4E-2C1B-0162-E65C-008F2DAE6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60" y="988193"/>
            <a:ext cx="4320423" cy="55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5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97522-0A77-4082-258B-484B29D7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43B98A-683C-0CC9-8E8E-F92695C3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33E631-5188-3359-19E4-5A2A4515DEB8}"/>
              </a:ext>
            </a:extLst>
          </p:cNvPr>
          <p:cNvSpPr txBox="1"/>
          <p:nvPr/>
        </p:nvSpPr>
        <p:spPr>
          <a:xfrm>
            <a:off x="8139349" y="1231152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BBBAB-C743-2910-6EBC-881933C2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7" y="236478"/>
            <a:ext cx="4466993" cy="6383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7D970-19E2-ED4F-E18D-51CBA95EE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24" y="2351576"/>
            <a:ext cx="6091431" cy="34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1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47FC-0EEC-7220-E9B3-336335D34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863746-9130-4FFB-434C-B152CCBD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5E9F8-B34E-816F-0431-9F6EE1BD6451}"/>
              </a:ext>
            </a:extLst>
          </p:cNvPr>
          <p:cNvSpPr txBox="1"/>
          <p:nvPr/>
        </p:nvSpPr>
        <p:spPr>
          <a:xfrm>
            <a:off x="6903720" y="295394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نام ها و یاد ها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BC68A-3798-094E-77B2-DA31C69DF77B}"/>
              </a:ext>
            </a:extLst>
          </p:cNvPr>
          <p:cNvSpPr txBox="1"/>
          <p:nvPr/>
        </p:nvSpPr>
        <p:spPr>
          <a:xfrm>
            <a:off x="3494237" y="29539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F9688-3EFF-53AF-AB04-0B47D19C9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9" y="737371"/>
            <a:ext cx="10135302" cy="58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37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F82D3-F32D-7C13-7868-88FEE355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B82E86-E15C-A2ED-1249-D96EB5F5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5FCC1-3D2D-8DB1-BC28-D120D9C426B4}"/>
              </a:ext>
            </a:extLst>
          </p:cNvPr>
          <p:cNvSpPr txBox="1"/>
          <p:nvPr/>
        </p:nvSpPr>
        <p:spPr>
          <a:xfrm>
            <a:off x="9757877" y="96976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1051D-D09F-EE95-CD29-0238E2083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82" y="445770"/>
            <a:ext cx="6410844" cy="60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51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19AFD-CADF-ABA1-06E1-223555FA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4A07B-16B1-7850-7703-18AF6093E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t="19311" r="29731" b="8593"/>
          <a:stretch/>
        </p:blipFill>
        <p:spPr>
          <a:xfrm>
            <a:off x="2377439" y="86594"/>
            <a:ext cx="7076050" cy="66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3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A2EEC-D27A-CB08-C4CD-2A5FFA0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E8885-3386-2AB7-5E06-7EB509223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B46CCA-35F0-E633-89DA-2459CC41B4B9}"/>
              </a:ext>
            </a:extLst>
          </p:cNvPr>
          <p:cNvSpPr txBox="1"/>
          <p:nvPr/>
        </p:nvSpPr>
        <p:spPr>
          <a:xfrm>
            <a:off x="10205496" y="118693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0EB1E-7CBB-A40F-82F7-D21C6FDC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6" y="205740"/>
            <a:ext cx="9032005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F0D-55F8-0D7A-3090-BC995F0D1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A6010-BF1C-8CC6-FEDD-C7B1B4E79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B9CA1-885C-028E-2C6D-C0C68F79C1BE}"/>
              </a:ext>
            </a:extLst>
          </p:cNvPr>
          <p:cNvSpPr txBox="1"/>
          <p:nvPr/>
        </p:nvSpPr>
        <p:spPr>
          <a:xfrm>
            <a:off x="9506417" y="42112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E0340-F0A2-BFD6-3B14-6DCA41BC2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" y="1740984"/>
            <a:ext cx="11498580" cy="39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83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FDCA-8187-3BE1-3A13-B42EAEFA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47CB1-5747-F1B1-C3E2-3C6DECCF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0A35D-A02E-95A8-ADA0-DC9E87A8E73F}"/>
              </a:ext>
            </a:extLst>
          </p:cNvPr>
          <p:cNvSpPr txBox="1"/>
          <p:nvPr/>
        </p:nvSpPr>
        <p:spPr>
          <a:xfrm>
            <a:off x="9524373" y="522491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0FB8A-5620-55DB-E5C2-8733AF090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03" y="302669"/>
            <a:ext cx="3813102" cy="6327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E6261-25EC-1B3E-BBEE-B788A1947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42" y="264518"/>
            <a:ext cx="3588184" cy="6327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99412-C291-C29C-A94C-D933FAEFF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63" y="1246148"/>
            <a:ext cx="3999434" cy="53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5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18AD-90A7-021A-D76B-6331E591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8AFC0-C112-82F3-18B2-BA19C461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B4795-9E29-0EFB-F563-AEBB12D35AD3}"/>
              </a:ext>
            </a:extLst>
          </p:cNvPr>
          <p:cNvSpPr txBox="1"/>
          <p:nvPr/>
        </p:nvSpPr>
        <p:spPr>
          <a:xfrm>
            <a:off x="8299369" y="1394577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E60FB-A4BC-3139-DBAE-A5BB90AE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18" y="196042"/>
            <a:ext cx="3610924" cy="646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80B39-3D1C-3545-4157-47D57D734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82" y="2612563"/>
            <a:ext cx="5410458" cy="30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93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73C80-2812-E4E9-6278-CDDB6674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5BEA3-A23C-C72C-8E13-5447D448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313467-5927-1281-7024-D2EBFE6B4F7E}"/>
              </a:ext>
            </a:extLst>
          </p:cNvPr>
          <p:cNvSpPr txBox="1"/>
          <p:nvPr/>
        </p:nvSpPr>
        <p:spPr>
          <a:xfrm>
            <a:off x="6630000" y="22860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انقلاب اسلامی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EC932-E94D-F49E-375B-4A23F78B0C39}"/>
              </a:ext>
            </a:extLst>
          </p:cNvPr>
          <p:cNvSpPr txBox="1"/>
          <p:nvPr/>
        </p:nvSpPr>
        <p:spPr>
          <a:xfrm>
            <a:off x="3745337" y="22860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C4F9E-7470-B8A0-3FCB-FD17D874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1" y="756963"/>
            <a:ext cx="10182317" cy="594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00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95798-01A9-632C-F20C-6B36C9742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AD2AB-9080-4B18-E416-B75D71C1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40DC4-A770-E66A-1EEC-1E26C45540FB}"/>
              </a:ext>
            </a:extLst>
          </p:cNvPr>
          <p:cNvSpPr txBox="1"/>
          <p:nvPr/>
        </p:nvSpPr>
        <p:spPr>
          <a:xfrm>
            <a:off x="8077667" y="39684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54EB9-546A-0EFF-2BD4-1F4DC875B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7" y="1044745"/>
            <a:ext cx="11056466" cy="55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9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F775-FCF9-2AD9-ED80-DE42854E8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2AB404-1D2A-04E6-33D1-1C265E9F8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63EF0A-6416-6575-FA7D-8F7A6A84BACC}"/>
              </a:ext>
            </a:extLst>
          </p:cNvPr>
          <p:cNvSpPr txBox="1"/>
          <p:nvPr/>
        </p:nvSpPr>
        <p:spPr>
          <a:xfrm>
            <a:off x="8969207" y="63829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70C8B-EAB0-BC1C-3E64-0DEA831D5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" y="1632536"/>
            <a:ext cx="11278325" cy="44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4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822D-B825-25D0-4D3A-061F60B73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B3803-8788-B50A-4EDE-4F5F4E50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9743C-057B-512B-2113-2DCC18162F04}"/>
              </a:ext>
            </a:extLst>
          </p:cNvPr>
          <p:cNvSpPr txBox="1"/>
          <p:nvPr/>
        </p:nvSpPr>
        <p:spPr>
          <a:xfrm>
            <a:off x="9168049" y="640197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C45C7-8E49-D22A-1FCC-6D60C31C7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7" y="275546"/>
            <a:ext cx="3738577" cy="6306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7C278-8A85-6335-5198-682B96BA7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06" y="275546"/>
            <a:ext cx="3370393" cy="6310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B35AA-B703-1DCE-0201-0CC8A62D4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1" y="1414133"/>
            <a:ext cx="4113775" cy="516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0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A53F-7115-25B3-697F-EB0F0F2F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A6B22-98C1-9739-FF6F-0DAEEB884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7CFD3-FF60-079D-3927-300390AB5883}"/>
              </a:ext>
            </a:extLst>
          </p:cNvPr>
          <p:cNvSpPr txBox="1"/>
          <p:nvPr/>
        </p:nvSpPr>
        <p:spPr>
          <a:xfrm>
            <a:off x="7905164" y="483989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16DEA-2AB6-B9C6-DE10-D773589AA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64" y="373947"/>
            <a:ext cx="4088050" cy="6164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C148E-54E6-30FB-9C11-5CB6FA247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22" y="1337310"/>
            <a:ext cx="410263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8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98EBD-D226-4DB4-45FE-3BB3F7A7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F3C62-C7CC-5165-0492-89E4F8F4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7AC78-1021-73EE-694B-502844B9E710}"/>
              </a:ext>
            </a:extLst>
          </p:cNvPr>
          <p:cNvSpPr txBox="1"/>
          <p:nvPr/>
        </p:nvSpPr>
        <p:spPr>
          <a:xfrm>
            <a:off x="6492240" y="317824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ادبیات بومی بخش دوم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A3F85-3B62-3BF7-1E88-0717A70F6E7F}"/>
              </a:ext>
            </a:extLst>
          </p:cNvPr>
          <p:cNvSpPr txBox="1"/>
          <p:nvPr/>
        </p:nvSpPr>
        <p:spPr>
          <a:xfrm>
            <a:off x="3825022" y="31782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92594-EC6B-504D-407C-E737A536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8" y="845317"/>
            <a:ext cx="9148663" cy="58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4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19AFD-CADF-ABA1-06E1-223555FA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CE55F-DFB2-3A6F-A2F4-45CDD426F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5" t="22192" r="33423" b="23155"/>
          <a:stretch/>
        </p:blipFill>
        <p:spPr>
          <a:xfrm>
            <a:off x="4918177" y="267286"/>
            <a:ext cx="7020605" cy="5908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6AFC-D33B-3356-F3E7-4B5774B4C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56269" r="30885" b="13349"/>
          <a:stretch/>
        </p:blipFill>
        <p:spPr>
          <a:xfrm>
            <a:off x="166055" y="2757267"/>
            <a:ext cx="4586068" cy="19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7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AD60B-3B10-66B3-6F67-69AB23089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5E201-2BE3-291A-AD8B-B1A46FC51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34A27-E08F-3F40-DFFF-0F2B9C988CA4}"/>
              </a:ext>
            </a:extLst>
          </p:cNvPr>
          <p:cNvSpPr txBox="1"/>
          <p:nvPr/>
        </p:nvSpPr>
        <p:spPr>
          <a:xfrm>
            <a:off x="9431462" y="398267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DF827-A353-1788-11B2-4DA4011B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" y="283439"/>
            <a:ext cx="3725469" cy="6260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7E461-3466-DB84-EDDC-D6F07B4C9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36" y="283439"/>
            <a:ext cx="3417435" cy="6260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49306-1873-A79C-A4C8-0C6837607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738" y="1080232"/>
            <a:ext cx="4051568" cy="54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03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67EFB-FC44-8B92-43C7-5165A7D1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6B081-6D13-B08C-318F-41C0C103C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8C32E-F9FA-A44A-A087-C26C5FBD03AB}"/>
              </a:ext>
            </a:extLst>
          </p:cNvPr>
          <p:cNvSpPr txBox="1"/>
          <p:nvPr/>
        </p:nvSpPr>
        <p:spPr>
          <a:xfrm>
            <a:off x="2879274" y="450440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4FA24-5D50-BFA0-3B1F-F6711C2A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01" y="1270211"/>
            <a:ext cx="4391292" cy="5199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26507-179B-22F8-4C33-5CBFF5078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97" y="468818"/>
            <a:ext cx="4700858" cy="60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3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DF49-22BC-0D56-EEA6-920A212B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E3055-E84A-39E7-C57A-FB5A54B8D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3E122-D9CE-42F7-A8C3-7DBC73C8AF1B}"/>
              </a:ext>
            </a:extLst>
          </p:cNvPr>
          <p:cNvSpPr txBox="1"/>
          <p:nvPr/>
        </p:nvSpPr>
        <p:spPr>
          <a:xfrm>
            <a:off x="7098030" y="44577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ادبیات جهان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EBB3F-DB8A-4FBF-29B8-787BEF2A1325}"/>
              </a:ext>
            </a:extLst>
          </p:cNvPr>
          <p:cNvSpPr txBox="1"/>
          <p:nvPr/>
        </p:nvSpPr>
        <p:spPr>
          <a:xfrm>
            <a:off x="4145951" y="44577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CFE20-665C-0348-2A0D-CD221167E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84" y="963600"/>
            <a:ext cx="9398366" cy="560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5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D4437-AC96-6819-F1F9-17F1D5DA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6A6E6-CCF7-303F-FCE3-C7DACBDE5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40070-CB64-8E55-57A0-AB9CB3E95439}"/>
              </a:ext>
            </a:extLst>
          </p:cNvPr>
          <p:cNvSpPr txBox="1"/>
          <p:nvPr/>
        </p:nvSpPr>
        <p:spPr>
          <a:xfrm>
            <a:off x="8591332" y="88975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AFCD6-2042-E53E-D8B6-31EAFCE5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6" y="1602836"/>
            <a:ext cx="10855908" cy="41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36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7043-3808-9EAB-7F87-E53F0F60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83CF2-52B2-BF59-FCFB-99A091F89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245921-C366-8BD6-7A56-B84CA485C3EF}"/>
              </a:ext>
            </a:extLst>
          </p:cNvPr>
          <p:cNvSpPr txBox="1"/>
          <p:nvPr/>
        </p:nvSpPr>
        <p:spPr>
          <a:xfrm>
            <a:off x="9311852" y="539016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8AF3C-7070-3F13-8440-9815B6F4C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9" y="326847"/>
            <a:ext cx="3818821" cy="6204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06FB2-F889-D872-798A-759F4F94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39" y="326097"/>
            <a:ext cx="3606751" cy="6204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AFDBA-4B3C-CB75-6711-8A5E8B1DE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49" y="1234446"/>
            <a:ext cx="3781953" cy="52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30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EFC2-5015-05A1-A34E-8C4797DA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1441D-631F-423C-0D52-267F4F62E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4F93D1-7CF2-04D5-C510-4155EA54E220}"/>
              </a:ext>
            </a:extLst>
          </p:cNvPr>
          <p:cNvSpPr txBox="1"/>
          <p:nvPr/>
        </p:nvSpPr>
        <p:spPr>
          <a:xfrm>
            <a:off x="8038125" y="590038"/>
            <a:ext cx="10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</a:t>
            </a:r>
            <a:r>
              <a:rPr lang="fa-IR" dirty="0">
                <a:solidFill>
                  <a:srgbClr val="7030A0"/>
                </a:solidFill>
              </a:rPr>
              <a:t>ل</a:t>
            </a:r>
            <a:r>
              <a:rPr lang="prs-AF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69135-2321-DB36-E4BB-C11469D7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58" y="251219"/>
            <a:ext cx="3686689" cy="6354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B80A7-C09E-55C3-8460-27FBF0B11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36" y="1280690"/>
            <a:ext cx="4143124" cy="53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9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20A6F6-80EA-717B-7CCE-4802B6B94A8A}"/>
              </a:ext>
            </a:extLst>
          </p:cNvPr>
          <p:cNvSpPr txBox="1"/>
          <p:nvPr/>
        </p:nvSpPr>
        <p:spPr>
          <a:xfrm>
            <a:off x="10373630" y="135105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FDFCA-3C08-72BA-C91C-18F0E1A45994}"/>
              </a:ext>
            </a:extLst>
          </p:cNvPr>
          <p:cNvSpPr txBox="1"/>
          <p:nvPr/>
        </p:nvSpPr>
        <p:spPr>
          <a:xfrm>
            <a:off x="10180469" y="58319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صفحه درباره ما 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5F806-727D-7E29-3B76-1C589110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1" y="352028"/>
            <a:ext cx="9344127" cy="61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55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A69EDD-F6A0-0957-0E97-17A40475B1CE}"/>
              </a:ext>
            </a:extLst>
          </p:cNvPr>
          <p:cNvSpPr txBox="1"/>
          <p:nvPr/>
        </p:nvSpPr>
        <p:spPr>
          <a:xfrm>
            <a:off x="10497808" y="44794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C895-DDA0-E892-D337-130C2512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90" y="1349721"/>
            <a:ext cx="10291829" cy="45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6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5C8ED4-FB2D-1C01-6E56-8BC9406EB54A}"/>
              </a:ext>
            </a:extLst>
          </p:cNvPr>
          <p:cNvSpPr txBox="1"/>
          <p:nvPr/>
        </p:nvSpPr>
        <p:spPr>
          <a:xfrm>
            <a:off x="10377812" y="18826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F9520-8F9C-8F86-99B3-5D438901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4" y="372932"/>
            <a:ext cx="3737567" cy="6218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B8B42-98B0-25CB-AB59-8DD0B7FC9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23" y="319594"/>
            <a:ext cx="3267531" cy="6325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BCB8D-6FDF-2F80-70E4-83FB1151C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74" y="745864"/>
            <a:ext cx="3698126" cy="582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9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46352-826B-627B-B306-E868D9D5F7E8}"/>
              </a:ext>
            </a:extLst>
          </p:cNvPr>
          <p:cNvSpPr txBox="1"/>
          <p:nvPr/>
        </p:nvSpPr>
        <p:spPr>
          <a:xfrm>
            <a:off x="8899488" y="1260710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sz="2400" dirty="0">
                <a:solidFill>
                  <a:srgbClr val="7030A0"/>
                </a:solidFill>
              </a:rPr>
              <a:t>فایل </a:t>
            </a:r>
            <a:r>
              <a:rPr lang="en-US" sz="2400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6F9B4-E16C-2671-19DF-20D354E0C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4" y="251219"/>
            <a:ext cx="2514951" cy="6354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4E856-3638-D980-3CE8-6DC221B78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675" y="264466"/>
            <a:ext cx="3316569" cy="635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AF813-2F99-03D7-06CC-87E1A8B0C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05" y="2788213"/>
            <a:ext cx="5055633" cy="28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0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AFF52-77E4-513A-25BB-1849AD39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0C213-4E18-98CC-CBDB-3056504B5921}"/>
              </a:ext>
            </a:extLst>
          </p:cNvPr>
          <p:cNvSpPr txBox="1"/>
          <p:nvPr/>
        </p:nvSpPr>
        <p:spPr>
          <a:xfrm>
            <a:off x="5697415" y="455232"/>
            <a:ext cx="618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 سایتی که بر اساس این سناریو ساختیم:</a:t>
            </a:r>
            <a:endParaRPr lang="en-US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7B44C-BC69-B43B-55BC-1952927C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1" y="1443354"/>
            <a:ext cx="10577497" cy="49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9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F3764-557F-AC3F-90F0-570AD00EA47A}"/>
              </a:ext>
            </a:extLst>
          </p:cNvPr>
          <p:cNvSpPr txBox="1"/>
          <p:nvPr/>
        </p:nvSpPr>
        <p:spPr>
          <a:xfrm>
            <a:off x="10385534" y="72248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ارتباط با ما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7A6B-D592-5BFB-CD97-1BD339832226}"/>
              </a:ext>
            </a:extLst>
          </p:cNvPr>
          <p:cNvSpPr txBox="1"/>
          <p:nvPr/>
        </p:nvSpPr>
        <p:spPr>
          <a:xfrm>
            <a:off x="10385534" y="141515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EE889-392B-1E1C-2DB6-7CC96B7B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66" y="349956"/>
            <a:ext cx="7235933" cy="63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9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45A658-AE63-6AD7-99DB-26FBF8455CAE}"/>
              </a:ext>
            </a:extLst>
          </p:cNvPr>
          <p:cNvSpPr txBox="1"/>
          <p:nvPr/>
        </p:nvSpPr>
        <p:spPr>
          <a:xfrm>
            <a:off x="11046284" y="74142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B95CB-FF7B-49C4-33BB-72DE719DD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8" y="429377"/>
            <a:ext cx="3505989" cy="6201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26A75-5165-B0DC-E8D1-C928CEA1E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78" y="327627"/>
            <a:ext cx="3141367" cy="6207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E5D6B-266D-8C58-BB4E-91AA38616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6" y="327627"/>
            <a:ext cx="3717367" cy="61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2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A1BF1-A2D4-07CF-A6B9-D393DEB6FE54}"/>
              </a:ext>
            </a:extLst>
          </p:cNvPr>
          <p:cNvSpPr txBox="1"/>
          <p:nvPr/>
        </p:nvSpPr>
        <p:spPr>
          <a:xfrm>
            <a:off x="10955973" y="48177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80346-61F0-8177-3304-1753D7025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82" y="227100"/>
            <a:ext cx="3563464" cy="640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C967-C517-0F17-72BC-82252F0C6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96" y="290331"/>
            <a:ext cx="4239382" cy="627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9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B74CCB-07BD-6EB7-9D38-7160010654ED}"/>
              </a:ext>
            </a:extLst>
          </p:cNvPr>
          <p:cNvSpPr txBox="1"/>
          <p:nvPr/>
        </p:nvSpPr>
        <p:spPr>
          <a:xfrm>
            <a:off x="10801350" y="61722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ثبت نام 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FCA95-7CDA-4791-C30F-CD009340C112}"/>
              </a:ext>
            </a:extLst>
          </p:cNvPr>
          <p:cNvSpPr txBox="1"/>
          <p:nvPr/>
        </p:nvSpPr>
        <p:spPr>
          <a:xfrm>
            <a:off x="10501588" y="123444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HTML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8BE47-D208-C8B8-B5BD-4050300D1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6" y="617220"/>
            <a:ext cx="8357734" cy="5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93CF9-B198-30A7-3D49-48C22EF9C1C3}"/>
              </a:ext>
            </a:extLst>
          </p:cNvPr>
          <p:cNvSpPr txBox="1"/>
          <p:nvPr/>
        </p:nvSpPr>
        <p:spPr>
          <a:xfrm>
            <a:off x="10898823" y="58464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4693F-5271-C625-8814-F38B9A30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2" y="255982"/>
            <a:ext cx="3715268" cy="6344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5FB77-C33A-C4B1-DDAD-A6ADAB604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63" y="617982"/>
            <a:ext cx="5611008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25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27A07-1D37-6792-CFA8-15F54E805408}"/>
              </a:ext>
            </a:extLst>
          </p:cNvPr>
          <p:cNvSpPr txBox="1"/>
          <p:nvPr/>
        </p:nvSpPr>
        <p:spPr>
          <a:xfrm>
            <a:off x="10955973" y="48177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7B390-65E0-F94B-C505-5EB782B8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6" y="851109"/>
            <a:ext cx="3937803" cy="504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B3BB9-57B2-EDA0-F600-EA5D1CB86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35" y="481777"/>
            <a:ext cx="3713601" cy="6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4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D82D5-2A5A-435C-4882-AB95883D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7C3F86-967B-89CB-1FBE-17C6B35C3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38" y="2764282"/>
            <a:ext cx="7409752" cy="2459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735D1-4B6D-F771-4801-B2909F470D24}"/>
              </a:ext>
            </a:extLst>
          </p:cNvPr>
          <p:cNvSpPr txBox="1"/>
          <p:nvPr/>
        </p:nvSpPr>
        <p:spPr>
          <a:xfrm>
            <a:off x="10133013" y="104184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prs-AF" dirty="0">
                <a:solidFill>
                  <a:srgbClr val="7030A0"/>
                </a:solidFill>
              </a:rPr>
              <a:t>فایل </a:t>
            </a:r>
            <a:r>
              <a:rPr lang="en-US" dirty="0">
                <a:solidFill>
                  <a:srgbClr val="7030A0"/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13096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C421E-3BB4-7E2D-3968-1F444CC5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"/>
          <a:stretch/>
        </p:blipFill>
        <p:spPr>
          <a:xfrm>
            <a:off x="-10423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1FA5B-727F-29AD-4DCD-93BD00DDA408}"/>
              </a:ext>
            </a:extLst>
          </p:cNvPr>
          <p:cNvSpPr txBox="1"/>
          <p:nvPr/>
        </p:nvSpPr>
        <p:spPr>
          <a:xfrm>
            <a:off x="3814162" y="2527347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>
                <a:latin typeface="Vazir" panose="020B0603030804020204" pitchFamily="34" charset="-78"/>
                <a:cs typeface="Vazir" panose="020B0603030804020204" pitchFamily="34" charset="-78"/>
              </a:rPr>
              <a:t>با تشکر از شما که به پاور ما توجه کردید </a:t>
            </a:r>
            <a:endParaRPr lang="en-US" sz="4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5143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B273B-E8CA-0BB0-9DDE-1754CC2D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71"/>
            <a:ext cx="12192001" cy="6867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3CA32-052B-5B8D-9533-AD733DAB7F02}"/>
              </a:ext>
            </a:extLst>
          </p:cNvPr>
          <p:cNvSpPr txBox="1"/>
          <p:nvPr/>
        </p:nvSpPr>
        <p:spPr>
          <a:xfrm>
            <a:off x="4411980" y="771937"/>
            <a:ext cx="6508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بزن بریم</a:t>
            </a:r>
            <a:r>
              <a:rPr lang="en-US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    </a:t>
            </a:r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           </a:t>
            </a:r>
            <a:r>
              <a:rPr lang="en-US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 </a:t>
            </a:r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صفحه اصلی</a:t>
            </a:r>
            <a:r>
              <a:rPr lang="en-US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39B6B-5365-170A-08C3-70BCBA2E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4" y="1599758"/>
            <a:ext cx="10480431" cy="4953641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58560906-6016-7129-E1F6-530DB68F3122}"/>
              </a:ext>
            </a:extLst>
          </p:cNvPr>
          <p:cNvSpPr/>
          <p:nvPr/>
        </p:nvSpPr>
        <p:spPr>
          <a:xfrm>
            <a:off x="8423910" y="771937"/>
            <a:ext cx="1234440" cy="523220"/>
          </a:xfrm>
          <a:prstGeom prst="leftArrow">
            <a:avLst>
              <a:gd name="adj1" fmla="val 28155"/>
              <a:gd name="adj2" fmla="val 9806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7E6E6-BB5E-C895-4F3F-27F302A9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6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574C4-44DF-3E75-C67C-E54C21AD09F9}"/>
              </a:ext>
            </a:extLst>
          </p:cNvPr>
          <p:cNvSpPr txBox="1"/>
          <p:nvPr/>
        </p:nvSpPr>
        <p:spPr>
          <a:xfrm>
            <a:off x="4681024" y="1496899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ستایش :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33F6A-94FC-3AB0-A39D-5D32D43F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" y="92854"/>
            <a:ext cx="6978162" cy="3331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6AB1A-71E5-9F6E-3D62-5B6B0556B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60" y="3342947"/>
            <a:ext cx="7202659" cy="342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988E7-B357-BA91-BE6B-3A12EEAFCE95}"/>
              </a:ext>
            </a:extLst>
          </p:cNvPr>
          <p:cNvSpPr txBox="1"/>
          <p:nvPr/>
        </p:nvSpPr>
        <p:spPr>
          <a:xfrm>
            <a:off x="1141809" y="4448584"/>
            <a:ext cx="2621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solidFill>
                  <a:srgbClr val="7030A0"/>
                </a:solidFill>
                <a:latin typeface="Tanha FD" panose="020B0603030804020204" pitchFamily="34" charset="-78"/>
                <a:cs typeface="Tanha FD" panose="020B0603030804020204" pitchFamily="34" charset="-78"/>
              </a:rPr>
              <a:t>برای تمامی دکمه ها هم چنین صفحه ای هست</a:t>
            </a:r>
            <a:endParaRPr lang="en-US" sz="2800" dirty="0">
              <a:solidFill>
                <a:srgbClr val="7030A0"/>
              </a:solidFill>
              <a:latin typeface="Tanha FD" panose="020B0603030804020204" pitchFamily="34" charset="-78"/>
              <a:cs typeface="Tanha FD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4572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689</Words>
  <Application>Microsoft Office PowerPoint</Application>
  <PresentationFormat>Widescreen</PresentationFormat>
  <Paragraphs>140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Calibri Light</vt:lpstr>
      <vt:lpstr>Tanha</vt:lpstr>
      <vt:lpstr>Tanha FD</vt:lpstr>
      <vt:lpstr>Vazir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admin</cp:lastModifiedBy>
  <cp:revision>19</cp:revision>
  <dcterms:created xsi:type="dcterms:W3CDTF">2024-02-13T09:13:12Z</dcterms:created>
  <dcterms:modified xsi:type="dcterms:W3CDTF">2024-02-19T05:46:23Z</dcterms:modified>
</cp:coreProperties>
</file>